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80" r:id="rId4"/>
    <p:sldId id="259" r:id="rId5"/>
    <p:sldId id="265" r:id="rId6"/>
    <p:sldId id="266" r:id="rId7"/>
    <p:sldId id="267" r:id="rId8"/>
    <p:sldId id="260" r:id="rId9"/>
    <p:sldId id="281" r:id="rId10"/>
    <p:sldId id="282" r:id="rId11"/>
    <p:sldId id="278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mailto:hfalsayegh@fcms.edu.sa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jspasigna@fcms.edu.sa" TargetMode="External"/><Relationship Id="rId1" Type="http://schemas.openxmlformats.org/officeDocument/2006/relationships/hyperlink" Target="mailto:aoalmansouri@fcms.edu.sa" TargetMode="Externa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hyperlink" Target="mailto:rhklamri@fcms.edu.sa" TargetMode="External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jspasigna@fcms.edu.sa" TargetMode="External"/><Relationship Id="rId3" Type="http://schemas.openxmlformats.org/officeDocument/2006/relationships/image" Target="../media/image22.png"/><Relationship Id="rId7" Type="http://schemas.openxmlformats.org/officeDocument/2006/relationships/hyperlink" Target="mailto:aoalmansouri@fcms.edu.sa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hyperlink" Target="mailto:rhklamri@fcms.edu.sa" TargetMode="External"/><Relationship Id="rId4" Type="http://schemas.openxmlformats.org/officeDocument/2006/relationships/image" Target="../media/image23.svg"/><Relationship Id="rId9" Type="http://schemas.openxmlformats.org/officeDocument/2006/relationships/hyperlink" Target="mailto:hfalsayegh@fcms.edu.s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3868-627E-4877-9840-8EC022D3092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E6715E-2FBB-47DB-BA65-B960052930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u="sng" dirty="0"/>
            <a:t>Library Hours: </a:t>
          </a:r>
          <a:r>
            <a:rPr lang="en-US" dirty="0"/>
            <a:t>SUNDAY TO THURSDAY 8:00 AM TO 4:00 PM</a:t>
          </a:r>
        </a:p>
        <a:p>
          <a:pPr>
            <a:lnSpc>
              <a:spcPct val="100000"/>
            </a:lnSpc>
            <a:defRPr cap="all"/>
          </a:pPr>
          <a:r>
            <a:rPr lang="fr-FR" b="1" i="0" u="sng" dirty="0"/>
            <a:t>Phone:</a:t>
          </a:r>
          <a:r>
            <a:rPr lang="fr-FR" b="0" i="0" u="sng" dirty="0"/>
            <a:t> </a:t>
          </a:r>
        </a:p>
        <a:p>
          <a:pPr>
            <a:lnSpc>
              <a:spcPct val="100000"/>
            </a:lnSpc>
            <a:defRPr cap="all"/>
          </a:pPr>
          <a:r>
            <a:rPr lang="fr-FR" b="0" i="0" dirty="0"/>
            <a:t>+966 12 6588650 Extension 601</a:t>
          </a:r>
          <a:r>
            <a:rPr lang="en-US" dirty="0"/>
            <a:t> </a:t>
          </a:r>
        </a:p>
      </dgm:t>
    </dgm:pt>
    <dgm:pt modelId="{7AC5959A-2E2C-4D16-8C56-3E0C08002696}" type="parTrans" cxnId="{E58CC58D-30E9-4317-AA5C-961D9F8FFD0A}">
      <dgm:prSet/>
      <dgm:spPr/>
      <dgm:t>
        <a:bodyPr/>
        <a:lstStyle/>
        <a:p>
          <a:endParaRPr lang="en-US"/>
        </a:p>
      </dgm:t>
    </dgm:pt>
    <dgm:pt modelId="{027ED035-5259-4C7D-9929-608385A1F9A5}" type="sibTrans" cxnId="{E58CC58D-30E9-4317-AA5C-961D9F8FFD0A}">
      <dgm:prSet/>
      <dgm:spPr/>
      <dgm:t>
        <a:bodyPr/>
        <a:lstStyle/>
        <a:p>
          <a:endParaRPr lang="en-US"/>
        </a:p>
      </dgm:t>
    </dgm:pt>
    <dgm:pt modelId="{BB12CA5B-190F-40DD-9A08-5B5F77D8F8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baseline="0" dirty="0"/>
            <a:t>For any questions please Don’t hesitate to talk to our library team @fcms</a:t>
          </a:r>
        </a:p>
        <a:p>
          <a:pPr>
            <a:lnSpc>
              <a:spcPct val="100000"/>
            </a:lnSpc>
            <a:defRPr cap="all"/>
          </a:pPr>
          <a:r>
            <a:rPr lang="en-US" b="0" baseline="0" dirty="0"/>
            <a:t>Ms. Amal </a:t>
          </a:r>
        </a:p>
        <a:p>
          <a:pPr>
            <a:lnSpc>
              <a:spcPct val="100000"/>
            </a:lnSpc>
            <a:defRPr cap="all"/>
          </a:pPr>
          <a:r>
            <a:rPr lang="en-US" b="0" baseline="0" dirty="0"/>
            <a:t>Ms. JENIE </a:t>
          </a:r>
        </a:p>
        <a:p>
          <a:pPr>
            <a:lnSpc>
              <a:spcPct val="100000"/>
            </a:lnSpc>
            <a:defRPr cap="all"/>
          </a:pPr>
          <a:r>
            <a:rPr lang="en-US" b="0" baseline="0" dirty="0"/>
            <a:t>Ms. Hanan</a:t>
          </a:r>
        </a:p>
        <a:p>
          <a:pPr>
            <a:lnSpc>
              <a:spcPct val="100000"/>
            </a:lnSpc>
            <a:defRPr cap="all"/>
          </a:pPr>
          <a:r>
            <a:rPr lang="en-US" b="0" baseline="0" dirty="0"/>
            <a:t>Mr. Riyad</a:t>
          </a:r>
          <a:endParaRPr lang="en-US" dirty="0"/>
        </a:p>
      </dgm:t>
    </dgm:pt>
    <dgm:pt modelId="{33A22426-4B35-4D2A-953F-4B811B882947}" type="parTrans" cxnId="{7269ED50-297B-40DC-BC58-D4A58B6B00EC}">
      <dgm:prSet/>
      <dgm:spPr/>
      <dgm:t>
        <a:bodyPr/>
        <a:lstStyle/>
        <a:p>
          <a:endParaRPr lang="en-US"/>
        </a:p>
      </dgm:t>
    </dgm:pt>
    <dgm:pt modelId="{99433D20-012A-43B0-A541-0FCE6B40BE3D}" type="sibTrans" cxnId="{7269ED50-297B-40DC-BC58-D4A58B6B00EC}">
      <dgm:prSet/>
      <dgm:spPr/>
      <dgm:t>
        <a:bodyPr/>
        <a:lstStyle/>
        <a:p>
          <a:endParaRPr lang="en-US"/>
        </a:p>
      </dgm:t>
    </dgm:pt>
    <dgm:pt modelId="{874ADAF9-53BA-44D6-A006-BAF03248A5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baseline="0" dirty="0">
              <a:hlinkClick xmlns:r="http://schemas.openxmlformats.org/officeDocument/2006/relationships" r:id="rId1"/>
            </a:rPr>
            <a:t>aoalmansouri@fcms.edu.sa</a:t>
          </a:r>
          <a:endParaRPr lang="en-US" b="0" baseline="0" dirty="0"/>
        </a:p>
        <a:p>
          <a:pPr>
            <a:lnSpc>
              <a:spcPct val="100000"/>
            </a:lnSpc>
            <a:defRPr cap="all"/>
          </a:pPr>
          <a:r>
            <a:rPr lang="en-US" b="0" i="0" dirty="0">
              <a:hlinkClick xmlns:r="http://schemas.openxmlformats.org/officeDocument/2006/relationships" r:id="rId2"/>
            </a:rPr>
            <a:t>jspasigna@fcms.edu.sa</a:t>
          </a:r>
          <a:r>
            <a:rPr lang="en-US" b="0" i="0" dirty="0"/>
            <a:t>  </a:t>
          </a:r>
        </a:p>
        <a:p>
          <a:pPr>
            <a:lnSpc>
              <a:spcPct val="100000"/>
            </a:lnSpc>
            <a:defRPr cap="all"/>
          </a:pPr>
          <a:r>
            <a:rPr lang="en-US" b="0" i="0" dirty="0">
              <a:hlinkClick xmlns:r="http://schemas.openxmlformats.org/officeDocument/2006/relationships" r:id="rId3"/>
            </a:rPr>
            <a:t>hfalsayegh@fcms.edu.sa</a:t>
          </a:r>
          <a:r>
            <a:rPr lang="en-US" b="0" i="0" dirty="0"/>
            <a:t>                           </a:t>
          </a:r>
        </a:p>
        <a:p>
          <a:pPr>
            <a:lnSpc>
              <a:spcPct val="100000"/>
            </a:lnSpc>
            <a:defRPr cap="all"/>
          </a:pPr>
          <a:r>
            <a:rPr lang="en-US" b="0" i="0" dirty="0">
              <a:hlinkClick xmlns:r="http://schemas.openxmlformats.org/officeDocument/2006/relationships" r:id="rId4"/>
            </a:rPr>
            <a:t>rhklamri@fcms.edu.sa</a:t>
          </a:r>
          <a:endParaRPr lang="en-US" b="0" i="0" dirty="0"/>
        </a:p>
        <a:p>
          <a:pPr>
            <a:defRPr cap="all"/>
          </a:pPr>
          <a:endParaRPr lang="en-US" dirty="0"/>
        </a:p>
      </dgm:t>
    </dgm:pt>
    <dgm:pt modelId="{0EEAD3A7-E7A5-4192-A3F5-6B042B3E6632}" type="parTrans" cxnId="{77767299-D85C-4D47-9E41-5D1E42BC79D5}">
      <dgm:prSet/>
      <dgm:spPr/>
      <dgm:t>
        <a:bodyPr/>
        <a:lstStyle/>
        <a:p>
          <a:endParaRPr lang="en-US"/>
        </a:p>
      </dgm:t>
    </dgm:pt>
    <dgm:pt modelId="{875658DB-3FA0-4624-AF81-CBB98CED73C8}" type="sibTrans" cxnId="{77767299-D85C-4D47-9E41-5D1E42BC79D5}">
      <dgm:prSet/>
      <dgm:spPr/>
      <dgm:t>
        <a:bodyPr/>
        <a:lstStyle/>
        <a:p>
          <a:endParaRPr lang="en-US"/>
        </a:p>
      </dgm:t>
    </dgm:pt>
    <dgm:pt modelId="{0879F3D5-46F0-4EB2-878F-F234B66FBD87}" type="pres">
      <dgm:prSet presAssocID="{B1C93868-627E-4877-9840-8EC022D30925}" presName="root" presStyleCnt="0">
        <dgm:presLayoutVars>
          <dgm:dir/>
          <dgm:resizeHandles val="exact"/>
        </dgm:presLayoutVars>
      </dgm:prSet>
      <dgm:spPr/>
    </dgm:pt>
    <dgm:pt modelId="{560A7FEA-8A27-4E09-A0EC-3355F4832E19}" type="pres">
      <dgm:prSet presAssocID="{04E6715E-2FBB-47DB-BA65-B960052930A1}" presName="compNode" presStyleCnt="0"/>
      <dgm:spPr/>
    </dgm:pt>
    <dgm:pt modelId="{0B75BC1B-52B1-4D51-96B1-EDEE3D274736}" type="pres">
      <dgm:prSet presAssocID="{04E6715E-2FBB-47DB-BA65-B960052930A1}" presName="iconBgRect" presStyleLbl="bgShp" presStyleIdx="0" presStyleCnt="3"/>
      <dgm:spPr/>
    </dgm:pt>
    <dgm:pt modelId="{ADEF2E72-8C7B-42C4-926D-BEC206B3A85A}" type="pres">
      <dgm:prSet presAssocID="{04E6715E-2FBB-47DB-BA65-B960052930A1}" presName="iconRect" presStyleLbl="node1" presStyleIdx="0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4557808-FD08-4930-BCF8-695AFE6B0989}" type="pres">
      <dgm:prSet presAssocID="{04E6715E-2FBB-47DB-BA65-B960052930A1}" presName="spaceRect" presStyleCnt="0"/>
      <dgm:spPr/>
    </dgm:pt>
    <dgm:pt modelId="{33D8855F-9172-414E-B28F-FB554462029F}" type="pres">
      <dgm:prSet presAssocID="{04E6715E-2FBB-47DB-BA65-B960052930A1}" presName="textRect" presStyleLbl="revTx" presStyleIdx="0" presStyleCnt="3">
        <dgm:presLayoutVars>
          <dgm:chMax val="1"/>
          <dgm:chPref val="1"/>
        </dgm:presLayoutVars>
      </dgm:prSet>
      <dgm:spPr/>
    </dgm:pt>
    <dgm:pt modelId="{4CD4D42C-FBD2-4B17-A607-659B7AA68391}" type="pres">
      <dgm:prSet presAssocID="{027ED035-5259-4C7D-9929-608385A1F9A5}" presName="sibTrans" presStyleCnt="0"/>
      <dgm:spPr/>
    </dgm:pt>
    <dgm:pt modelId="{A235E144-6E76-4577-B6B7-C81995A097F7}" type="pres">
      <dgm:prSet presAssocID="{BB12CA5B-190F-40DD-9A08-5B5F77D8F892}" presName="compNode" presStyleCnt="0"/>
      <dgm:spPr/>
    </dgm:pt>
    <dgm:pt modelId="{0821524A-64D4-44BE-9233-6081B3FA6B7A}" type="pres">
      <dgm:prSet presAssocID="{BB12CA5B-190F-40DD-9A08-5B5F77D8F892}" presName="iconBgRect" presStyleLbl="bgShp" presStyleIdx="1" presStyleCnt="3"/>
      <dgm:spPr/>
    </dgm:pt>
    <dgm:pt modelId="{D8BA4B78-0410-49FC-812D-173AAEAD0F75}" type="pres">
      <dgm:prSet presAssocID="{BB12CA5B-190F-40DD-9A08-5B5F77D8F892}" presName="iconRect" presStyleLbl="node1" presStyleIdx="1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9DA9400A-EEEB-416A-8831-FB17AA78D4E2}" type="pres">
      <dgm:prSet presAssocID="{BB12CA5B-190F-40DD-9A08-5B5F77D8F892}" presName="spaceRect" presStyleCnt="0"/>
      <dgm:spPr/>
    </dgm:pt>
    <dgm:pt modelId="{BBA40046-7C02-41B3-838A-BCC4E81B58CF}" type="pres">
      <dgm:prSet presAssocID="{BB12CA5B-190F-40DD-9A08-5B5F77D8F892}" presName="textRect" presStyleLbl="revTx" presStyleIdx="1" presStyleCnt="3" custScaleX="130615">
        <dgm:presLayoutVars>
          <dgm:chMax val="1"/>
          <dgm:chPref val="1"/>
        </dgm:presLayoutVars>
      </dgm:prSet>
      <dgm:spPr/>
    </dgm:pt>
    <dgm:pt modelId="{67190E87-9369-4F55-B20F-D936253B289C}" type="pres">
      <dgm:prSet presAssocID="{99433D20-012A-43B0-A541-0FCE6B40BE3D}" presName="sibTrans" presStyleCnt="0"/>
      <dgm:spPr/>
    </dgm:pt>
    <dgm:pt modelId="{AB59A664-A101-4B25-8B62-2CF362355057}" type="pres">
      <dgm:prSet presAssocID="{874ADAF9-53BA-44D6-A006-BAF03248A580}" presName="compNode" presStyleCnt="0"/>
      <dgm:spPr/>
    </dgm:pt>
    <dgm:pt modelId="{4CF55881-0114-44F9-91E6-F767893349D0}" type="pres">
      <dgm:prSet presAssocID="{874ADAF9-53BA-44D6-A006-BAF03248A580}" presName="iconBgRect" presStyleLbl="bgShp" presStyleIdx="2" presStyleCnt="3"/>
      <dgm:spPr/>
    </dgm:pt>
    <dgm:pt modelId="{9607197D-5E69-4FED-8958-BCD879168E1C}" type="pres">
      <dgm:prSet presAssocID="{874ADAF9-53BA-44D6-A006-BAF03248A580}" presName="iconRect" presStyleLbl="node1" presStyleIdx="2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AA2FB7F-3C93-4CB6-A206-DDFC2B323414}" type="pres">
      <dgm:prSet presAssocID="{874ADAF9-53BA-44D6-A006-BAF03248A580}" presName="spaceRect" presStyleCnt="0"/>
      <dgm:spPr/>
    </dgm:pt>
    <dgm:pt modelId="{4D09C0FE-FB38-4D69-9AFA-13C7989FF1F5}" type="pres">
      <dgm:prSet presAssocID="{874ADAF9-53BA-44D6-A006-BAF03248A580}" presName="textRect" presStyleLbl="revTx" presStyleIdx="2" presStyleCnt="3" custScaleX="132634">
        <dgm:presLayoutVars>
          <dgm:chMax val="1"/>
          <dgm:chPref val="1"/>
        </dgm:presLayoutVars>
      </dgm:prSet>
      <dgm:spPr/>
    </dgm:pt>
  </dgm:ptLst>
  <dgm:cxnLst>
    <dgm:cxn modelId="{ABFFDE08-2E81-460F-9926-68F200D33986}" type="presOf" srcId="{874ADAF9-53BA-44D6-A006-BAF03248A580}" destId="{4D09C0FE-FB38-4D69-9AFA-13C7989FF1F5}" srcOrd="0" destOrd="0" presId="urn:microsoft.com/office/officeart/2018/5/layout/IconCircleLabelList"/>
    <dgm:cxn modelId="{F1D80611-E70F-4AE6-AE96-350578C3B060}" type="presOf" srcId="{04E6715E-2FBB-47DB-BA65-B960052930A1}" destId="{33D8855F-9172-414E-B28F-FB554462029F}" srcOrd="0" destOrd="0" presId="urn:microsoft.com/office/officeart/2018/5/layout/IconCircleLabelList"/>
    <dgm:cxn modelId="{D7EA655B-2CD4-44A9-BA60-DD2106D3E13A}" type="presOf" srcId="{B1C93868-627E-4877-9840-8EC022D30925}" destId="{0879F3D5-46F0-4EB2-878F-F234B66FBD87}" srcOrd="0" destOrd="0" presId="urn:microsoft.com/office/officeart/2018/5/layout/IconCircleLabelList"/>
    <dgm:cxn modelId="{9BCDAF64-B1DE-44EA-9EB0-B64099B4F90E}" type="presOf" srcId="{BB12CA5B-190F-40DD-9A08-5B5F77D8F892}" destId="{BBA40046-7C02-41B3-838A-BCC4E81B58CF}" srcOrd="0" destOrd="0" presId="urn:microsoft.com/office/officeart/2018/5/layout/IconCircleLabelList"/>
    <dgm:cxn modelId="{7269ED50-297B-40DC-BC58-D4A58B6B00EC}" srcId="{B1C93868-627E-4877-9840-8EC022D30925}" destId="{BB12CA5B-190F-40DD-9A08-5B5F77D8F892}" srcOrd="1" destOrd="0" parTransId="{33A22426-4B35-4D2A-953F-4B811B882947}" sibTransId="{99433D20-012A-43B0-A541-0FCE6B40BE3D}"/>
    <dgm:cxn modelId="{E58CC58D-30E9-4317-AA5C-961D9F8FFD0A}" srcId="{B1C93868-627E-4877-9840-8EC022D30925}" destId="{04E6715E-2FBB-47DB-BA65-B960052930A1}" srcOrd="0" destOrd="0" parTransId="{7AC5959A-2E2C-4D16-8C56-3E0C08002696}" sibTransId="{027ED035-5259-4C7D-9929-608385A1F9A5}"/>
    <dgm:cxn modelId="{77767299-D85C-4D47-9E41-5D1E42BC79D5}" srcId="{B1C93868-627E-4877-9840-8EC022D30925}" destId="{874ADAF9-53BA-44D6-A006-BAF03248A580}" srcOrd="2" destOrd="0" parTransId="{0EEAD3A7-E7A5-4192-A3F5-6B042B3E6632}" sibTransId="{875658DB-3FA0-4624-AF81-CBB98CED73C8}"/>
    <dgm:cxn modelId="{40EF1EA2-7681-4BA7-AD73-A2F493E6EA2F}" type="presParOf" srcId="{0879F3D5-46F0-4EB2-878F-F234B66FBD87}" destId="{560A7FEA-8A27-4E09-A0EC-3355F4832E19}" srcOrd="0" destOrd="0" presId="urn:microsoft.com/office/officeart/2018/5/layout/IconCircleLabelList"/>
    <dgm:cxn modelId="{F78AFB19-9781-4B28-A9A8-B6D6AE7F94CC}" type="presParOf" srcId="{560A7FEA-8A27-4E09-A0EC-3355F4832E19}" destId="{0B75BC1B-52B1-4D51-96B1-EDEE3D274736}" srcOrd="0" destOrd="0" presId="urn:microsoft.com/office/officeart/2018/5/layout/IconCircleLabelList"/>
    <dgm:cxn modelId="{1C02F731-2ECF-45F4-A163-590DABCB1D85}" type="presParOf" srcId="{560A7FEA-8A27-4E09-A0EC-3355F4832E19}" destId="{ADEF2E72-8C7B-42C4-926D-BEC206B3A85A}" srcOrd="1" destOrd="0" presId="urn:microsoft.com/office/officeart/2018/5/layout/IconCircleLabelList"/>
    <dgm:cxn modelId="{BA9D0B1B-DFE9-458D-8FA1-2D4C916E8079}" type="presParOf" srcId="{560A7FEA-8A27-4E09-A0EC-3355F4832E19}" destId="{84557808-FD08-4930-BCF8-695AFE6B0989}" srcOrd="2" destOrd="0" presId="urn:microsoft.com/office/officeart/2018/5/layout/IconCircleLabelList"/>
    <dgm:cxn modelId="{B1165460-A047-4215-8077-DD0AFAB68376}" type="presParOf" srcId="{560A7FEA-8A27-4E09-A0EC-3355F4832E19}" destId="{33D8855F-9172-414E-B28F-FB554462029F}" srcOrd="3" destOrd="0" presId="urn:microsoft.com/office/officeart/2018/5/layout/IconCircleLabelList"/>
    <dgm:cxn modelId="{1BB800A1-8899-48B1-A73A-043E024C6BE7}" type="presParOf" srcId="{0879F3D5-46F0-4EB2-878F-F234B66FBD87}" destId="{4CD4D42C-FBD2-4B17-A607-659B7AA68391}" srcOrd="1" destOrd="0" presId="urn:microsoft.com/office/officeart/2018/5/layout/IconCircleLabelList"/>
    <dgm:cxn modelId="{55A9D040-294B-456B-AC68-1B4BE1EF6069}" type="presParOf" srcId="{0879F3D5-46F0-4EB2-878F-F234B66FBD87}" destId="{A235E144-6E76-4577-B6B7-C81995A097F7}" srcOrd="2" destOrd="0" presId="urn:microsoft.com/office/officeart/2018/5/layout/IconCircleLabelList"/>
    <dgm:cxn modelId="{0FEE796F-B984-43C7-96CC-AEF1DA0FA4C5}" type="presParOf" srcId="{A235E144-6E76-4577-B6B7-C81995A097F7}" destId="{0821524A-64D4-44BE-9233-6081B3FA6B7A}" srcOrd="0" destOrd="0" presId="urn:microsoft.com/office/officeart/2018/5/layout/IconCircleLabelList"/>
    <dgm:cxn modelId="{CA851CAB-6306-43BD-B057-FA6B2177432F}" type="presParOf" srcId="{A235E144-6E76-4577-B6B7-C81995A097F7}" destId="{D8BA4B78-0410-49FC-812D-173AAEAD0F75}" srcOrd="1" destOrd="0" presId="urn:microsoft.com/office/officeart/2018/5/layout/IconCircleLabelList"/>
    <dgm:cxn modelId="{A953CB20-6950-4940-8DD6-FDD33ACD20F9}" type="presParOf" srcId="{A235E144-6E76-4577-B6B7-C81995A097F7}" destId="{9DA9400A-EEEB-416A-8831-FB17AA78D4E2}" srcOrd="2" destOrd="0" presId="urn:microsoft.com/office/officeart/2018/5/layout/IconCircleLabelList"/>
    <dgm:cxn modelId="{4C656D12-EBFB-47D3-A8E8-0762E29C687E}" type="presParOf" srcId="{A235E144-6E76-4577-B6B7-C81995A097F7}" destId="{BBA40046-7C02-41B3-838A-BCC4E81B58CF}" srcOrd="3" destOrd="0" presId="urn:microsoft.com/office/officeart/2018/5/layout/IconCircleLabelList"/>
    <dgm:cxn modelId="{B846E9A6-FC2C-4A8D-8C26-8932970D75E4}" type="presParOf" srcId="{0879F3D5-46F0-4EB2-878F-F234B66FBD87}" destId="{67190E87-9369-4F55-B20F-D936253B289C}" srcOrd="3" destOrd="0" presId="urn:microsoft.com/office/officeart/2018/5/layout/IconCircleLabelList"/>
    <dgm:cxn modelId="{201AB2EF-F38C-470F-BAE7-AB47D01B6ADD}" type="presParOf" srcId="{0879F3D5-46F0-4EB2-878F-F234B66FBD87}" destId="{AB59A664-A101-4B25-8B62-2CF362355057}" srcOrd="4" destOrd="0" presId="urn:microsoft.com/office/officeart/2018/5/layout/IconCircleLabelList"/>
    <dgm:cxn modelId="{5C3EDF7B-AF99-4A87-8F9B-C27013724740}" type="presParOf" srcId="{AB59A664-A101-4B25-8B62-2CF362355057}" destId="{4CF55881-0114-44F9-91E6-F767893349D0}" srcOrd="0" destOrd="0" presId="urn:microsoft.com/office/officeart/2018/5/layout/IconCircleLabelList"/>
    <dgm:cxn modelId="{93AA4A1D-71DD-40F8-B069-F689E1098EF6}" type="presParOf" srcId="{AB59A664-A101-4B25-8B62-2CF362355057}" destId="{9607197D-5E69-4FED-8958-BCD879168E1C}" srcOrd="1" destOrd="0" presId="urn:microsoft.com/office/officeart/2018/5/layout/IconCircleLabelList"/>
    <dgm:cxn modelId="{E6779B51-8D79-40CA-BC5E-A57C3EE7A75D}" type="presParOf" srcId="{AB59A664-A101-4B25-8B62-2CF362355057}" destId="{2AA2FB7F-3C93-4CB6-A206-DDFC2B323414}" srcOrd="2" destOrd="0" presId="urn:microsoft.com/office/officeart/2018/5/layout/IconCircleLabelList"/>
    <dgm:cxn modelId="{5E976EB5-507B-4A20-B872-5B67278848A8}" type="presParOf" srcId="{AB59A664-A101-4B25-8B62-2CF362355057}" destId="{4D09C0FE-FB38-4D69-9AFA-13C7989FF1F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5BC1B-52B1-4D51-96B1-EDEE3D274736}">
      <dsp:nvSpPr>
        <dsp:cNvPr id="0" name=""/>
        <dsp:cNvSpPr/>
      </dsp:nvSpPr>
      <dsp:spPr>
        <a:xfrm>
          <a:off x="1407188" y="70695"/>
          <a:ext cx="1011146" cy="1011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F2E72-8C7B-42C4-926D-BEC206B3A85A}">
      <dsp:nvSpPr>
        <dsp:cNvPr id="0" name=""/>
        <dsp:cNvSpPr/>
      </dsp:nvSpPr>
      <dsp:spPr>
        <a:xfrm>
          <a:off x="1622678" y="286186"/>
          <a:ext cx="580166" cy="580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8855F-9172-414E-B28F-FB554462029F}">
      <dsp:nvSpPr>
        <dsp:cNvPr id="0" name=""/>
        <dsp:cNvSpPr/>
      </dsp:nvSpPr>
      <dsp:spPr>
        <a:xfrm>
          <a:off x="1083953" y="1396789"/>
          <a:ext cx="1657617" cy="2183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u="sng" kern="1200" dirty="0"/>
            <a:t>Library Hours: </a:t>
          </a:r>
          <a:r>
            <a:rPr lang="en-US" sz="1100" kern="1200" dirty="0"/>
            <a:t>SUNDAY TO THURSDAY 8:00 AM TO 4:00 PM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b="1" i="0" u="sng" kern="1200" dirty="0"/>
            <a:t>Phone:</a:t>
          </a:r>
          <a:r>
            <a:rPr lang="fr-FR" sz="1100" b="0" i="0" u="sng" kern="1200" dirty="0"/>
            <a:t> 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b="0" i="0" kern="1200" dirty="0"/>
            <a:t>+966 12 6588650 Extension 601</a:t>
          </a:r>
          <a:r>
            <a:rPr lang="en-US" sz="1100" kern="1200" dirty="0"/>
            <a:t> </a:t>
          </a:r>
        </a:p>
      </dsp:txBody>
      <dsp:txXfrm>
        <a:off x="1083953" y="1396789"/>
        <a:ext cx="1657617" cy="2183764"/>
      </dsp:txXfrm>
    </dsp:sp>
    <dsp:sp modelId="{0821524A-64D4-44BE-9233-6081B3FA6B7A}">
      <dsp:nvSpPr>
        <dsp:cNvPr id="0" name=""/>
        <dsp:cNvSpPr/>
      </dsp:nvSpPr>
      <dsp:spPr>
        <a:xfrm>
          <a:off x="3608628" y="70695"/>
          <a:ext cx="1011146" cy="10111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A4B78-0410-49FC-812D-173AAEAD0F75}">
      <dsp:nvSpPr>
        <dsp:cNvPr id="0" name=""/>
        <dsp:cNvSpPr/>
      </dsp:nvSpPr>
      <dsp:spPr>
        <a:xfrm>
          <a:off x="3824118" y="286186"/>
          <a:ext cx="580166" cy="580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40046-7C02-41B3-838A-BCC4E81B58CF}">
      <dsp:nvSpPr>
        <dsp:cNvPr id="0" name=""/>
        <dsp:cNvSpPr/>
      </dsp:nvSpPr>
      <dsp:spPr>
        <a:xfrm>
          <a:off x="3031653" y="1396789"/>
          <a:ext cx="2165096" cy="2183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/>
            <a:t>For any questions please Don’t hesitate to talk to our library team @fcms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/>
            <a:t>Ms. Amal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/>
            <a:t>Ms. JENIE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/>
            <a:t>Ms. Hanan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/>
            <a:t>Mr. Riyad</a:t>
          </a:r>
          <a:endParaRPr lang="en-US" sz="1100" kern="1200" dirty="0"/>
        </a:p>
      </dsp:txBody>
      <dsp:txXfrm>
        <a:off x="3031653" y="1396789"/>
        <a:ext cx="2165096" cy="2183764"/>
      </dsp:txXfrm>
    </dsp:sp>
    <dsp:sp modelId="{4CF55881-0114-44F9-91E6-F767893349D0}">
      <dsp:nvSpPr>
        <dsp:cNvPr id="0" name=""/>
        <dsp:cNvSpPr/>
      </dsp:nvSpPr>
      <dsp:spPr>
        <a:xfrm>
          <a:off x="6080541" y="70695"/>
          <a:ext cx="1011146" cy="10111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7197D-5E69-4FED-8958-BCD879168E1C}">
      <dsp:nvSpPr>
        <dsp:cNvPr id="0" name=""/>
        <dsp:cNvSpPr/>
      </dsp:nvSpPr>
      <dsp:spPr>
        <a:xfrm>
          <a:off x="6296031" y="286186"/>
          <a:ext cx="580166" cy="580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9C0FE-FB38-4D69-9AFA-13C7989FF1F5}">
      <dsp:nvSpPr>
        <dsp:cNvPr id="0" name=""/>
        <dsp:cNvSpPr/>
      </dsp:nvSpPr>
      <dsp:spPr>
        <a:xfrm>
          <a:off x="5486832" y="1396789"/>
          <a:ext cx="2198563" cy="2183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baseline="0" dirty="0">
              <a:hlinkClick xmlns:r="http://schemas.openxmlformats.org/officeDocument/2006/relationships" r:id="rId7"/>
            </a:rPr>
            <a:t>aoalmansouri@fcms.edu.sa</a:t>
          </a:r>
          <a:endParaRPr lang="en-US" sz="1100" b="0" kern="1200" baseline="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>
              <a:hlinkClick xmlns:r="http://schemas.openxmlformats.org/officeDocument/2006/relationships" r:id="rId8"/>
            </a:rPr>
            <a:t>jspasigna@fcms.edu.sa</a:t>
          </a:r>
          <a:r>
            <a:rPr lang="en-US" sz="1100" b="0" i="0" kern="1200" dirty="0"/>
            <a:t> 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>
              <a:hlinkClick xmlns:r="http://schemas.openxmlformats.org/officeDocument/2006/relationships" r:id="rId9"/>
            </a:rPr>
            <a:t>hfalsayegh@fcms.edu.sa</a:t>
          </a:r>
          <a:r>
            <a:rPr lang="en-US" sz="1100" b="0" i="0" kern="1200" dirty="0"/>
            <a:t>                          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>
              <a:hlinkClick xmlns:r="http://schemas.openxmlformats.org/officeDocument/2006/relationships" r:id="rId10"/>
            </a:rPr>
            <a:t>rhklamri@fcms.edu.sa</a:t>
          </a:r>
          <a:endParaRPr lang="en-US" sz="1100" b="0" i="0" kern="1200" dirty="0"/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 dirty="0"/>
        </a:p>
      </dsp:txBody>
      <dsp:txXfrm>
        <a:off x="5486832" y="1396789"/>
        <a:ext cx="2198563" cy="218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7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3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3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6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0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keehcollege.edu.s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fakeehcollege.edu.s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library with books on shelves&#10;&#10;Description automatically generated">
            <a:extLst>
              <a:ext uri="{FF2B5EF4-FFF2-40B4-BE49-F238E27FC236}">
                <a16:creationId xmlns:a16="http://schemas.microsoft.com/office/drawing/2014/main" id="{9E633407-EC7E-CFFC-1705-B6FAA13FC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13" r="-1" b="5235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en-US" sz="6000">
                <a:cs typeface="Calibri Light"/>
              </a:rPr>
              <a:t>Library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 Guide on how to conduct a search through FCMS Digital Library 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C832-97F1-4EE3-D6DA-1B561055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85737"/>
            <a:ext cx="5411050" cy="821998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3: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0190-8FDA-C5DD-6229-EB165813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906045"/>
            <a:ext cx="3809238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ea typeface="Meiryo"/>
              </a:rPr>
              <a:t>Download the article as shown in the picture. </a:t>
            </a:r>
          </a:p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ea typeface="Meiryo"/>
              </a:rPr>
              <a:t>You can then either read it online, download it or print it. </a:t>
            </a:r>
          </a:p>
          <a:p>
            <a:endParaRPr lang="en-US" dirty="0">
              <a:ea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DCD8419F-BCDA-9DFD-69E7-5DA8AB1D4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3" r="16676" b="-1"/>
          <a:stretch/>
        </p:blipFill>
        <p:spPr>
          <a:xfrm>
            <a:off x="728707" y="4261783"/>
            <a:ext cx="2417119" cy="2305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0BCA4-3F26-419B-8192-26B2A39A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4" t="20799" r="23124" b="4235"/>
          <a:stretch/>
        </p:blipFill>
        <p:spPr>
          <a:xfrm>
            <a:off x="3779283" y="1007735"/>
            <a:ext cx="7255355" cy="56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4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miley face sticky notes">
            <a:extLst>
              <a:ext uri="{FF2B5EF4-FFF2-40B4-BE49-F238E27FC236}">
                <a16:creationId xmlns:a16="http://schemas.microsoft.com/office/drawing/2014/main" id="{1064C5DE-9EA9-0C3D-D328-04DA55B8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" r="24803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C1548-31C0-1278-EA35-8CE1051F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2" y="104103"/>
            <a:ext cx="5274860" cy="224207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Please Note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0D21-5709-1B66-C23D-26A5E773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67" y="2408810"/>
            <a:ext cx="6030822" cy="2661777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Sometimes the articles you are looking for are not accessible through the FCMS Digital Library for reading or retrieving. In that case consider looking for a related article. </a:t>
            </a:r>
          </a:p>
        </p:txBody>
      </p:sp>
    </p:spTree>
    <p:extLst>
      <p:ext uri="{BB962C8B-B14F-4D97-AF65-F5344CB8AC3E}">
        <p14:creationId xmlns:p14="http://schemas.microsoft.com/office/powerpoint/2010/main" val="245198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FD0BC-62EA-B09A-FF26-F27883A0B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2" r="16600" b="6250"/>
          <a:stretch/>
        </p:blipFill>
        <p:spPr>
          <a:xfrm>
            <a:off x="114842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8333-8911-75C8-D480-4A98D3FA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14280"/>
            <a:ext cx="3689406" cy="785714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Meiryo"/>
              </a:rPr>
              <a:t>End of Demo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A8B1-9700-37E4-6BC0-42095ED0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569" y="2134689"/>
            <a:ext cx="4458376" cy="3103604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r>
              <a:rPr lang="en-US" dirty="0">
                <a:ea typeface="Meiryo"/>
              </a:rPr>
              <a:t>The previous slides demonstrates the steps you need to follow to search the FCMS Digital Library. </a:t>
            </a:r>
          </a:p>
          <a:p>
            <a:endParaRPr lang="en-US" dirty="0">
              <a:ea typeface="Meiryo"/>
            </a:endParaRPr>
          </a:p>
          <a:p>
            <a:r>
              <a:rPr lang="en-US" dirty="0">
                <a:ea typeface="Meiryo"/>
              </a:rPr>
              <a:t>For More assistance do not hesitate to contact </a:t>
            </a:r>
            <a:r>
              <a:rPr lang="en-US" b="1" dirty="0">
                <a:ea typeface="Meiryo"/>
              </a:rPr>
              <a:t>Library Staff. We will be happy to assist you. </a:t>
            </a:r>
          </a:p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18949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8A181-BD59-4947-B007-D02FC30A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ea typeface="Meiryo"/>
              </a:rPr>
              <a:t>Thank You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6ED5B9-3201-562E-0054-99B0DFFCF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91195"/>
              </p:ext>
            </p:extLst>
          </p:nvPr>
        </p:nvGraphicFramePr>
        <p:xfrm>
          <a:off x="1920875" y="2312988"/>
          <a:ext cx="876935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48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645FD02-BC80-C692-E02D-7D86ED942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4" t="4268" r="2495" b="-153"/>
          <a:stretch/>
        </p:blipFill>
        <p:spPr>
          <a:xfrm>
            <a:off x="20" y="292284"/>
            <a:ext cx="9934103" cy="6575736"/>
          </a:xfrm>
          <a:prstGeom prst="rect">
            <a:avLst/>
          </a:prstGeom>
        </p:spPr>
      </p:pic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4" name="Freeform: Shape 1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00556-99CE-D15E-76D3-058DBB51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1</a:t>
            </a:r>
          </a:p>
        </p:txBody>
      </p:sp>
      <p:sp>
        <p:nvSpPr>
          <p:cNvPr id="105" name="Content Placeholder 17">
            <a:extLst>
              <a:ext uri="{FF2B5EF4-FFF2-40B4-BE49-F238E27FC236}">
                <a16:creationId xmlns:a16="http://schemas.microsoft.com/office/drawing/2014/main" id="{07752A82-4AB2-517C-77ED-A1D1D524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759007" cy="2592125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dirty="0">
                <a:ea typeface="Meiryo"/>
              </a:rPr>
              <a:t>Go to Fakeeh College Website: </a:t>
            </a:r>
          </a:p>
          <a:p>
            <a:r>
              <a:rPr lang="en-US" dirty="0">
                <a:ea typeface="Meiryo"/>
                <a:hlinkClick r:id="rId3"/>
              </a:rPr>
              <a:t>www.fakeehcollege.edu.sa</a:t>
            </a:r>
            <a:endParaRPr lang="en-US" dirty="0">
              <a:ea typeface="Meiryo"/>
            </a:endParaRPr>
          </a:p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314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4A813E-2F5F-9170-E44B-14C64FD9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9" r="3834" b="-153"/>
          <a:stretch/>
        </p:blipFill>
        <p:spPr>
          <a:xfrm>
            <a:off x="20" y="10"/>
            <a:ext cx="8011788" cy="686838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00556-99CE-D15E-76D3-058DBB51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2</a:t>
            </a:r>
          </a:p>
        </p:txBody>
      </p:sp>
      <p:sp>
        <p:nvSpPr>
          <p:cNvPr id="105" name="Content Placeholder 17">
            <a:extLst>
              <a:ext uri="{FF2B5EF4-FFF2-40B4-BE49-F238E27FC236}">
                <a16:creationId xmlns:a16="http://schemas.microsoft.com/office/drawing/2014/main" id="{07752A82-4AB2-517C-77ED-A1D1D524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Go to FCMS Library Portal.</a:t>
            </a:r>
          </a:p>
          <a:p>
            <a:endParaRPr lang="en-US" dirty="0">
              <a:ea typeface="Meiryo"/>
            </a:endParaRPr>
          </a:p>
        </p:txBody>
      </p:sp>
      <p:pic>
        <p:nvPicPr>
          <p:cNvPr id="6" name="Graphic 5" descr="Arrow Down with solid fill">
            <a:extLst>
              <a:ext uri="{FF2B5EF4-FFF2-40B4-BE49-F238E27FC236}">
                <a16:creationId xmlns:a16="http://schemas.microsoft.com/office/drawing/2014/main" id="{C34C5A59-178E-F20C-7CDE-38E5C9CF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900000">
            <a:off x="3397055" y="2505798"/>
            <a:ext cx="819329" cy="819328"/>
          </a:xfrm>
          <a:prstGeom prst="rect">
            <a:avLst/>
          </a:prstGeom>
        </p:spPr>
      </p:pic>
      <p:pic>
        <p:nvPicPr>
          <p:cNvPr id="7" name="Graphic 6" descr="Arrow Down with solid fill">
            <a:extLst>
              <a:ext uri="{FF2B5EF4-FFF2-40B4-BE49-F238E27FC236}">
                <a16:creationId xmlns:a16="http://schemas.microsoft.com/office/drawing/2014/main" id="{909F6E71-A6CF-D9A9-6261-F2113418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900000">
            <a:off x="6612068" y="960920"/>
            <a:ext cx="819329" cy="8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C1A541A-274B-3245-B504-8A6F90785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7" r="5266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2D59F-9032-D86E-19DB-8F2A13A9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309003"/>
            <a:ext cx="3689406" cy="806075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3: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A5BE1-CDC4-6090-20CB-4F52D7D0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237" y="2345389"/>
            <a:ext cx="3906561" cy="2592125"/>
          </a:xfrm>
        </p:spPr>
        <p:txBody>
          <a:bodyPr vert="horz" lIns="109728" tIns="109728" rIns="109728" bIns="91440" rtlCol="0" anchor="t">
            <a:normAutofit fontScale="62500" lnSpcReduction="20000"/>
          </a:bodyPr>
          <a:lstStyle/>
          <a:p>
            <a:r>
              <a:rPr lang="en-US" sz="3200" b="1">
                <a:ea typeface="+mn-lt"/>
                <a:cs typeface="+mn-lt"/>
              </a:rPr>
              <a:t>Open the Library Portal or you can go directly to the Library's website at: </a:t>
            </a:r>
            <a:endParaRPr lang="en-US" sz="3200" b="1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  <a:hlinkClick r:id="rId3"/>
              </a:rPr>
              <a:t>www.library.fakeehcollege.edu.sa</a:t>
            </a:r>
            <a:endParaRPr lang="en-US" sz="3200" b="1">
              <a:ea typeface="+mn-lt"/>
              <a:cs typeface="+mn-lt"/>
            </a:endParaRPr>
          </a:p>
          <a:p>
            <a:endParaRPr lang="en-US" sz="32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59063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31C38-F10D-594E-69CF-DF0CC0FF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18" y="258663"/>
            <a:ext cx="3395379" cy="715963"/>
          </a:xfrm>
        </p:spPr>
        <p:txBody>
          <a:bodyPr anchor="b">
            <a:normAutofit/>
          </a:bodyPr>
          <a:lstStyle/>
          <a:p>
            <a:r>
              <a:rPr lang="en-US" sz="2400" dirty="0">
                <a:ea typeface="Meiryo"/>
              </a:rPr>
              <a:t>Step 4: Log in</a:t>
            </a:r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1" name="Picture 20" descr="Closeup of a keyboard">
            <a:extLst>
              <a:ext uri="{FF2B5EF4-FFF2-40B4-BE49-F238E27FC236}">
                <a16:creationId xmlns:a16="http://schemas.microsoft.com/office/drawing/2014/main" id="{C972B04B-E82E-FA94-8962-3D61C1C6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1" r="32397" b="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8E3B6-C0E2-C6CD-D6D3-DBF2BB939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" t="9802" r="4431"/>
          <a:stretch/>
        </p:blipFill>
        <p:spPr>
          <a:xfrm>
            <a:off x="3185845" y="1565834"/>
            <a:ext cx="8639798" cy="475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F07759-9F77-29F1-9D77-43D0874951E7}"/>
              </a:ext>
            </a:extLst>
          </p:cNvPr>
          <p:cNvCxnSpPr>
            <a:cxnSpLocks/>
          </p:cNvCxnSpPr>
          <p:nvPr/>
        </p:nvCxnSpPr>
        <p:spPr>
          <a:xfrm flipH="1" flipV="1">
            <a:off x="10647675" y="1751887"/>
            <a:ext cx="239282" cy="2649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0EB3E93-200D-6DD3-6012-52492B05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919" y="3818611"/>
            <a:ext cx="432854" cy="4511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CB4C76-82A3-BEFF-E7A6-4D55FA31B008}"/>
              </a:ext>
            </a:extLst>
          </p:cNvPr>
          <p:cNvSpPr txBox="1"/>
          <p:nvPr/>
        </p:nvSpPr>
        <p:spPr>
          <a:xfrm>
            <a:off x="366357" y="1370021"/>
            <a:ext cx="2744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Press Log in as shown.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Press Log in with SSO. 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Go to step 5 in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12320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E5E8B-CF09-C6C5-4126-5A2D2D16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3" y="100013"/>
            <a:ext cx="3690654" cy="811213"/>
          </a:xfrm>
        </p:spPr>
        <p:txBody>
          <a:bodyPr anchor="b">
            <a:normAutofit/>
          </a:bodyPr>
          <a:lstStyle/>
          <a:p>
            <a:r>
              <a:rPr lang="en-US" sz="2800" dirty="0">
                <a:ea typeface="Meiryo"/>
              </a:rPr>
              <a:t>Step 5: Log in</a:t>
            </a:r>
            <a:endParaRPr lang="en-US" sz="2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47C68875-D4D2-FE3D-F438-5E14086FF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0" r="44251" b="-3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0EADA-1AED-A845-0BD5-B8E5ACEE7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9"/>
          <a:stretch/>
        </p:blipFill>
        <p:spPr>
          <a:xfrm>
            <a:off x="708510" y="1011239"/>
            <a:ext cx="10122231" cy="571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23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5" name="Picture 34" descr="Abstract blurred public library with bookshelves">
            <a:extLst>
              <a:ext uri="{FF2B5EF4-FFF2-40B4-BE49-F238E27FC236}">
                <a16:creationId xmlns:a16="http://schemas.microsoft.com/office/drawing/2014/main" id="{75A047BE-8E91-CB47-5DC7-3A943CE82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" r="-1" b="1468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086" y="1519577"/>
            <a:ext cx="4875255" cy="434402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06005" y="1664838"/>
            <a:ext cx="4581293" cy="40590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747085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3D481-7CF3-1EE8-5F0F-00A4149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75" y="2247663"/>
            <a:ext cx="3691581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100" dirty="0">
                <a:solidFill>
                  <a:schemeClr val="bg1"/>
                </a:solidFill>
              </a:rPr>
              <a:t>How to search for a topic: </a:t>
            </a:r>
          </a:p>
        </p:txBody>
      </p:sp>
    </p:spTree>
    <p:extLst>
      <p:ext uri="{BB962C8B-B14F-4D97-AF65-F5344CB8AC3E}">
        <p14:creationId xmlns:p14="http://schemas.microsoft.com/office/powerpoint/2010/main" val="349010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C832-97F1-4EE3-D6DA-1B561055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85737"/>
            <a:ext cx="5411050" cy="821998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1: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0190-8FDA-C5DD-6229-EB165813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906045"/>
            <a:ext cx="4417790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dirty="0">
                <a:ea typeface="Meiryo"/>
              </a:rPr>
              <a:t>Insert your research terms in the </a:t>
            </a:r>
            <a:r>
              <a:rPr lang="en-US" sz="1400" b="1" dirty="0">
                <a:solidFill>
                  <a:schemeClr val="tx1"/>
                </a:solidFill>
                <a:ea typeface="Meiryo"/>
              </a:rPr>
              <a:t>search bar.</a:t>
            </a:r>
          </a:p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u="sng" dirty="0">
                <a:ea typeface="Meiryo"/>
              </a:rPr>
              <a:t>For Example:</a:t>
            </a:r>
            <a:r>
              <a:rPr lang="en-US" sz="1400" dirty="0">
                <a:ea typeface="Meiryo"/>
              </a:rPr>
              <a:t> I want to search for this topic</a:t>
            </a:r>
            <a:r>
              <a:rPr lang="en-US" sz="1400" b="1" dirty="0">
                <a:ea typeface="Meiryo"/>
              </a:rPr>
              <a:t>:</a:t>
            </a:r>
            <a:r>
              <a:rPr lang="en-US" sz="1400" dirty="0">
                <a:ea typeface="Meiryo"/>
              </a:rPr>
              <a:t> </a:t>
            </a:r>
            <a:r>
              <a:rPr lang="en-US" sz="1400" i="1" dirty="0">
                <a:solidFill>
                  <a:schemeClr val="tx1"/>
                </a:solidFill>
                <a:highlight>
                  <a:srgbClr val="FFFF00"/>
                </a:highlight>
                <a:ea typeface="Meiryo"/>
              </a:rPr>
              <a:t>“Diabetes"</a:t>
            </a:r>
            <a:r>
              <a:rPr lang="en-US" sz="1400" dirty="0">
                <a:solidFill>
                  <a:srgbClr val="C00000"/>
                </a:solidFill>
                <a:highlight>
                  <a:srgbClr val="FFFF00"/>
                </a:highlight>
                <a:ea typeface="Meiryo"/>
              </a:rPr>
              <a:t> </a:t>
            </a:r>
          </a:p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ea typeface="Meiryo"/>
              </a:rPr>
              <a:t>I type the name of the topic and press </a:t>
            </a:r>
            <a:r>
              <a:rPr lang="en-US" sz="1400" b="1" dirty="0">
                <a:solidFill>
                  <a:schemeClr val="tx1"/>
                </a:solidFill>
                <a:ea typeface="Meiryo"/>
              </a:rPr>
              <a:t>search. </a:t>
            </a:r>
          </a:p>
          <a:p>
            <a:endParaRPr lang="en-US" dirty="0">
              <a:ea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DCD8419F-BCDA-9DFD-69E7-5DA8AB1D4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3" r="16676" b="-1"/>
          <a:stretch/>
        </p:blipFill>
        <p:spPr>
          <a:xfrm>
            <a:off x="728707" y="4261783"/>
            <a:ext cx="2417119" cy="2305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D94A4-D26B-4B9B-B66E-2A8DE9C6D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" t="15389" r="4122" b="-393"/>
          <a:stretch/>
        </p:blipFill>
        <p:spPr>
          <a:xfrm>
            <a:off x="4306824" y="1817687"/>
            <a:ext cx="7789926" cy="391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raphic 9" descr="Arrow Up with solid fill">
            <a:extLst>
              <a:ext uri="{FF2B5EF4-FFF2-40B4-BE49-F238E27FC236}">
                <a16:creationId xmlns:a16="http://schemas.microsoft.com/office/drawing/2014/main" id="{53205D7A-01BE-A7DF-9CC5-6DE658EBE763}"/>
              </a:ext>
            </a:extLst>
          </p:cNvPr>
          <p:cNvSpPr/>
          <p:nvPr/>
        </p:nvSpPr>
        <p:spPr>
          <a:xfrm rot="16200000">
            <a:off x="6512597" y="1978822"/>
            <a:ext cx="119247" cy="413564"/>
          </a:xfrm>
          <a:custGeom>
            <a:avLst/>
            <a:gdLst>
              <a:gd name="connsiteX0" fmla="*/ 96006 w 163098"/>
              <a:gd name="connsiteY0" fmla="*/ 399458 h 413564"/>
              <a:gd name="connsiteX1" fmla="*/ 96006 w 163098"/>
              <a:gd name="connsiteY1" fmla="*/ 47925 h 413564"/>
              <a:gd name="connsiteX2" fmla="*/ 138750 w 163098"/>
              <a:gd name="connsiteY2" fmla="*/ 89775 h 413564"/>
              <a:gd name="connsiteX3" fmla="*/ 158921 w 163098"/>
              <a:gd name="connsiteY3" fmla="*/ 89775 h 413564"/>
              <a:gd name="connsiteX4" fmla="*/ 158921 w 163098"/>
              <a:gd name="connsiteY4" fmla="*/ 70025 h 413564"/>
              <a:gd name="connsiteX5" fmla="*/ 91684 w 163098"/>
              <a:gd name="connsiteY5" fmla="*/ 4232 h 413564"/>
              <a:gd name="connsiteX6" fmla="*/ 71993 w 163098"/>
              <a:gd name="connsiteY6" fmla="*/ 3762 h 413564"/>
              <a:gd name="connsiteX7" fmla="*/ 71512 w 163098"/>
              <a:gd name="connsiteY7" fmla="*/ 4232 h 413564"/>
              <a:gd name="connsiteX8" fmla="*/ 4323 w 163098"/>
              <a:gd name="connsiteY8" fmla="*/ 70016 h 413564"/>
              <a:gd name="connsiteX9" fmla="*/ 3842 w 163098"/>
              <a:gd name="connsiteY9" fmla="*/ 89295 h 413564"/>
              <a:gd name="connsiteX10" fmla="*/ 4323 w 163098"/>
              <a:gd name="connsiteY10" fmla="*/ 89765 h 413564"/>
              <a:gd name="connsiteX11" fmla="*/ 24014 w 163098"/>
              <a:gd name="connsiteY11" fmla="*/ 90236 h 413564"/>
              <a:gd name="connsiteX12" fmla="*/ 24494 w 163098"/>
              <a:gd name="connsiteY12" fmla="*/ 89765 h 413564"/>
              <a:gd name="connsiteX13" fmla="*/ 67214 w 163098"/>
              <a:gd name="connsiteY13" fmla="*/ 47939 h 413564"/>
              <a:gd name="connsiteX14" fmla="*/ 67214 w 163098"/>
              <a:gd name="connsiteY14" fmla="*/ 399458 h 413564"/>
              <a:gd name="connsiteX15" fmla="*/ 81622 w 163098"/>
              <a:gd name="connsiteY15" fmla="*/ 413565 h 413564"/>
              <a:gd name="connsiteX16" fmla="*/ 96030 w 163098"/>
              <a:gd name="connsiteY16" fmla="*/ 399458 h 4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98" h="413564">
                <a:moveTo>
                  <a:pt x="96006" y="399458"/>
                </a:moveTo>
                <a:lnTo>
                  <a:pt x="96006" y="47925"/>
                </a:lnTo>
                <a:lnTo>
                  <a:pt x="138750" y="89775"/>
                </a:lnTo>
                <a:cubicBezTo>
                  <a:pt x="144320" y="95228"/>
                  <a:pt x="153351" y="95228"/>
                  <a:pt x="158921" y="89775"/>
                </a:cubicBezTo>
                <a:cubicBezTo>
                  <a:pt x="164492" y="84321"/>
                  <a:pt x="164492" y="75479"/>
                  <a:pt x="158921" y="70025"/>
                </a:cubicBezTo>
                <a:lnTo>
                  <a:pt x="91684" y="4232"/>
                </a:lnTo>
                <a:cubicBezTo>
                  <a:pt x="86379" y="-1222"/>
                  <a:pt x="77563" y="-1432"/>
                  <a:pt x="71993" y="3762"/>
                </a:cubicBezTo>
                <a:cubicBezTo>
                  <a:pt x="71829" y="3915"/>
                  <a:pt x="71668" y="4071"/>
                  <a:pt x="71512" y="4232"/>
                </a:cubicBezTo>
                <a:lnTo>
                  <a:pt x="4323" y="70016"/>
                </a:lnTo>
                <a:cubicBezTo>
                  <a:pt x="-1248" y="75210"/>
                  <a:pt x="-1463" y="83842"/>
                  <a:pt x="3842" y="89295"/>
                </a:cubicBezTo>
                <a:cubicBezTo>
                  <a:pt x="3998" y="89456"/>
                  <a:pt x="4159" y="89613"/>
                  <a:pt x="4323" y="89765"/>
                </a:cubicBezTo>
                <a:cubicBezTo>
                  <a:pt x="9628" y="95219"/>
                  <a:pt x="18443" y="95430"/>
                  <a:pt x="24014" y="90236"/>
                </a:cubicBezTo>
                <a:cubicBezTo>
                  <a:pt x="24177" y="90083"/>
                  <a:pt x="24338" y="89926"/>
                  <a:pt x="24494" y="89765"/>
                </a:cubicBezTo>
                <a:lnTo>
                  <a:pt x="67214" y="47939"/>
                </a:lnTo>
                <a:lnTo>
                  <a:pt x="67214" y="399458"/>
                </a:lnTo>
                <a:cubicBezTo>
                  <a:pt x="67214" y="407249"/>
                  <a:pt x="73664" y="413565"/>
                  <a:pt x="81622" y="413565"/>
                </a:cubicBezTo>
                <a:cubicBezTo>
                  <a:pt x="89580" y="413565"/>
                  <a:pt x="96030" y="407249"/>
                  <a:pt x="96030" y="39945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99EA0-06B2-4F02-A149-E4469FBD3441}"/>
              </a:ext>
            </a:extLst>
          </p:cNvPr>
          <p:cNvSpPr txBox="1"/>
          <p:nvPr/>
        </p:nvSpPr>
        <p:spPr>
          <a:xfrm>
            <a:off x="5599916" y="2062495"/>
            <a:ext cx="830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Diabetes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2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C832-97F1-4EE3-D6DA-1B561055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85737"/>
            <a:ext cx="5411050" cy="821998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Step 2: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0190-8FDA-C5DD-6229-EB165813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906045"/>
            <a:ext cx="3809238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dirty="0">
                <a:ea typeface="Meiryo"/>
              </a:rPr>
              <a:t>After Browsing, choose the articles that you want to read online or print. </a:t>
            </a:r>
          </a:p>
          <a:p>
            <a:pPr marL="285750" indent="-285750">
              <a:buFont typeface="Courier New" panose="020B0503020204020204" pitchFamily="34" charset="0"/>
              <a:buChar char="o"/>
            </a:pPr>
            <a:r>
              <a:rPr lang="en-US" sz="1400" b="1" dirty="0">
                <a:solidFill>
                  <a:schemeClr val="tx1"/>
                </a:solidFill>
                <a:ea typeface="Meiryo"/>
              </a:rPr>
              <a:t>For example:</a:t>
            </a:r>
            <a:r>
              <a:rPr lang="en-US" sz="1400" dirty="0">
                <a:solidFill>
                  <a:schemeClr val="tx1"/>
                </a:solidFill>
                <a:ea typeface="Meiryo"/>
              </a:rPr>
              <a:t> I like this article, so I press on </a:t>
            </a:r>
            <a:r>
              <a:rPr lang="en-US" sz="1400" i="1" dirty="0">
                <a:solidFill>
                  <a:schemeClr val="tx1"/>
                </a:solidFill>
                <a:highlight>
                  <a:srgbClr val="FFFF00"/>
                </a:highlight>
                <a:ea typeface="Meiryo"/>
              </a:rPr>
              <a:t>Access Now (PDF). </a:t>
            </a:r>
          </a:p>
          <a:p>
            <a:endParaRPr lang="en-US" sz="1400" i="1" dirty="0">
              <a:solidFill>
                <a:schemeClr val="tx1"/>
              </a:solidFill>
              <a:highlight>
                <a:srgbClr val="FFFF00"/>
              </a:highlight>
              <a:ea typeface="Meiryo"/>
            </a:endParaRPr>
          </a:p>
          <a:p>
            <a:endParaRPr lang="en-US" dirty="0">
              <a:ea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DCD8419F-BCDA-9DFD-69E7-5DA8AB1D4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3" r="16676" b="-1"/>
          <a:stretch/>
        </p:blipFill>
        <p:spPr>
          <a:xfrm>
            <a:off x="728707" y="4261783"/>
            <a:ext cx="2417119" cy="2305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DAB16E-68C3-4600-8003-AF76B9766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" t="13212" r="16150" b="5456"/>
          <a:stretch/>
        </p:blipFill>
        <p:spPr>
          <a:xfrm>
            <a:off x="3758465" y="2183424"/>
            <a:ext cx="8393149" cy="4622439"/>
          </a:xfrm>
          <a:prstGeom prst="rect">
            <a:avLst/>
          </a:prstGeom>
        </p:spPr>
      </p:pic>
      <p:sp>
        <p:nvSpPr>
          <p:cNvPr id="7" name="Graphic 9" descr="Arrow Up with solid fill">
            <a:extLst>
              <a:ext uri="{FF2B5EF4-FFF2-40B4-BE49-F238E27FC236}">
                <a16:creationId xmlns:a16="http://schemas.microsoft.com/office/drawing/2014/main" id="{53205D7A-01BE-A7DF-9CC5-6DE658EBE763}"/>
              </a:ext>
            </a:extLst>
          </p:cNvPr>
          <p:cNvSpPr/>
          <p:nvPr/>
        </p:nvSpPr>
        <p:spPr>
          <a:xfrm rot="6968452">
            <a:off x="6002540" y="4065010"/>
            <a:ext cx="242557" cy="579525"/>
          </a:xfrm>
          <a:custGeom>
            <a:avLst/>
            <a:gdLst>
              <a:gd name="connsiteX0" fmla="*/ 96006 w 163098"/>
              <a:gd name="connsiteY0" fmla="*/ 399458 h 413564"/>
              <a:gd name="connsiteX1" fmla="*/ 96006 w 163098"/>
              <a:gd name="connsiteY1" fmla="*/ 47925 h 413564"/>
              <a:gd name="connsiteX2" fmla="*/ 138750 w 163098"/>
              <a:gd name="connsiteY2" fmla="*/ 89775 h 413564"/>
              <a:gd name="connsiteX3" fmla="*/ 158921 w 163098"/>
              <a:gd name="connsiteY3" fmla="*/ 89775 h 413564"/>
              <a:gd name="connsiteX4" fmla="*/ 158921 w 163098"/>
              <a:gd name="connsiteY4" fmla="*/ 70025 h 413564"/>
              <a:gd name="connsiteX5" fmla="*/ 91684 w 163098"/>
              <a:gd name="connsiteY5" fmla="*/ 4232 h 413564"/>
              <a:gd name="connsiteX6" fmla="*/ 71993 w 163098"/>
              <a:gd name="connsiteY6" fmla="*/ 3762 h 413564"/>
              <a:gd name="connsiteX7" fmla="*/ 71512 w 163098"/>
              <a:gd name="connsiteY7" fmla="*/ 4232 h 413564"/>
              <a:gd name="connsiteX8" fmla="*/ 4323 w 163098"/>
              <a:gd name="connsiteY8" fmla="*/ 70016 h 413564"/>
              <a:gd name="connsiteX9" fmla="*/ 3842 w 163098"/>
              <a:gd name="connsiteY9" fmla="*/ 89295 h 413564"/>
              <a:gd name="connsiteX10" fmla="*/ 4323 w 163098"/>
              <a:gd name="connsiteY10" fmla="*/ 89765 h 413564"/>
              <a:gd name="connsiteX11" fmla="*/ 24014 w 163098"/>
              <a:gd name="connsiteY11" fmla="*/ 90236 h 413564"/>
              <a:gd name="connsiteX12" fmla="*/ 24494 w 163098"/>
              <a:gd name="connsiteY12" fmla="*/ 89765 h 413564"/>
              <a:gd name="connsiteX13" fmla="*/ 67214 w 163098"/>
              <a:gd name="connsiteY13" fmla="*/ 47939 h 413564"/>
              <a:gd name="connsiteX14" fmla="*/ 67214 w 163098"/>
              <a:gd name="connsiteY14" fmla="*/ 399458 h 413564"/>
              <a:gd name="connsiteX15" fmla="*/ 81622 w 163098"/>
              <a:gd name="connsiteY15" fmla="*/ 413565 h 413564"/>
              <a:gd name="connsiteX16" fmla="*/ 96030 w 163098"/>
              <a:gd name="connsiteY16" fmla="*/ 399458 h 4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98" h="413564">
                <a:moveTo>
                  <a:pt x="96006" y="399458"/>
                </a:moveTo>
                <a:lnTo>
                  <a:pt x="96006" y="47925"/>
                </a:lnTo>
                <a:lnTo>
                  <a:pt x="138750" y="89775"/>
                </a:lnTo>
                <a:cubicBezTo>
                  <a:pt x="144320" y="95228"/>
                  <a:pt x="153351" y="95228"/>
                  <a:pt x="158921" y="89775"/>
                </a:cubicBezTo>
                <a:cubicBezTo>
                  <a:pt x="164492" y="84321"/>
                  <a:pt x="164492" y="75479"/>
                  <a:pt x="158921" y="70025"/>
                </a:cubicBezTo>
                <a:lnTo>
                  <a:pt x="91684" y="4232"/>
                </a:lnTo>
                <a:cubicBezTo>
                  <a:pt x="86379" y="-1222"/>
                  <a:pt x="77563" y="-1432"/>
                  <a:pt x="71993" y="3762"/>
                </a:cubicBezTo>
                <a:cubicBezTo>
                  <a:pt x="71829" y="3915"/>
                  <a:pt x="71668" y="4071"/>
                  <a:pt x="71512" y="4232"/>
                </a:cubicBezTo>
                <a:lnTo>
                  <a:pt x="4323" y="70016"/>
                </a:lnTo>
                <a:cubicBezTo>
                  <a:pt x="-1248" y="75210"/>
                  <a:pt x="-1463" y="83842"/>
                  <a:pt x="3842" y="89295"/>
                </a:cubicBezTo>
                <a:cubicBezTo>
                  <a:pt x="3998" y="89456"/>
                  <a:pt x="4159" y="89613"/>
                  <a:pt x="4323" y="89765"/>
                </a:cubicBezTo>
                <a:cubicBezTo>
                  <a:pt x="9628" y="95219"/>
                  <a:pt x="18443" y="95430"/>
                  <a:pt x="24014" y="90236"/>
                </a:cubicBezTo>
                <a:cubicBezTo>
                  <a:pt x="24177" y="90083"/>
                  <a:pt x="24338" y="89926"/>
                  <a:pt x="24494" y="89765"/>
                </a:cubicBezTo>
                <a:lnTo>
                  <a:pt x="67214" y="47939"/>
                </a:lnTo>
                <a:lnTo>
                  <a:pt x="67214" y="399458"/>
                </a:lnTo>
                <a:cubicBezTo>
                  <a:pt x="67214" y="407249"/>
                  <a:pt x="73664" y="413565"/>
                  <a:pt x="81622" y="413565"/>
                </a:cubicBezTo>
                <a:cubicBezTo>
                  <a:pt x="89580" y="413565"/>
                  <a:pt x="96030" y="407249"/>
                  <a:pt x="96030" y="39945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C3E62-F11F-4E38-BDA1-B2B6C2FCD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41352">
            <a:off x="6713259" y="5396948"/>
            <a:ext cx="424778" cy="2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06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347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Meiryo</vt:lpstr>
      <vt:lpstr>Calibri</vt:lpstr>
      <vt:lpstr>Calibri Light</vt:lpstr>
      <vt:lpstr>Corbel</vt:lpstr>
      <vt:lpstr>Courier New</vt:lpstr>
      <vt:lpstr>SketchLinesVTI</vt:lpstr>
      <vt:lpstr>Library Portal</vt:lpstr>
      <vt:lpstr>Step 1</vt:lpstr>
      <vt:lpstr>Step 2</vt:lpstr>
      <vt:lpstr>Step 3: </vt:lpstr>
      <vt:lpstr>Step 4: Log in</vt:lpstr>
      <vt:lpstr>Step 5: Log in</vt:lpstr>
      <vt:lpstr>How to search for a topic: </vt:lpstr>
      <vt:lpstr>Step 1: </vt:lpstr>
      <vt:lpstr>Step 2: </vt:lpstr>
      <vt:lpstr>Step 3: </vt:lpstr>
      <vt:lpstr>Please Note </vt:lpstr>
      <vt:lpstr>End of Demo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Jenie Samonte Pasigna</dc:creator>
  <cp:lastModifiedBy>Amal Almansouri</cp:lastModifiedBy>
  <cp:revision>989</cp:revision>
  <dcterms:created xsi:type="dcterms:W3CDTF">2023-12-13T11:29:44Z</dcterms:created>
  <dcterms:modified xsi:type="dcterms:W3CDTF">2025-04-23T11:51:40Z</dcterms:modified>
</cp:coreProperties>
</file>